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645" r:id="rId2"/>
    <p:sldId id="646" r:id="rId3"/>
    <p:sldId id="647" r:id="rId4"/>
    <p:sldId id="648" r:id="rId5"/>
    <p:sldId id="649" r:id="rId6"/>
    <p:sldId id="650" r:id="rId7"/>
    <p:sldId id="651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4" autoAdjust="0"/>
    <p:restoredTop sz="91452" autoAdjust="0"/>
  </p:normalViewPr>
  <p:slideViewPr>
    <p:cSldViewPr>
      <p:cViewPr>
        <p:scale>
          <a:sx n="86" d="100"/>
          <a:sy n="86" d="100"/>
        </p:scale>
        <p:origin x="760" y="1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2016. 6. 13.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Monday, June 13,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2016. 6. 13.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2016. 6. 13.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2016. 6. 13.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2016. 6. 13.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2016. 6. 13.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2016. 6. 13.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2016. 6. 13.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2016. 6. 13.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2016. 6. 13.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Logistic regression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Logistic regression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74557" y="1274164"/>
            <a:ext cx="6671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 smtClean="0"/>
              <a:t>Your first choice of machine learning methods</a:t>
            </a:r>
            <a:endParaRPr kumimoji="1" lang="ko-KR" altLang="en-US" sz="2400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04864"/>
            <a:ext cx="9144000" cy="351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6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Packages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2178050"/>
            <a:ext cx="8204200" cy="25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196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MNIST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1993900"/>
            <a:ext cx="81915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31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908720"/>
            <a:ext cx="7086178" cy="582351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Construct nets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02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Run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836712"/>
            <a:ext cx="5758849" cy="57234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79698" y="3852472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sz="2400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728" y="4869160"/>
            <a:ext cx="3181780" cy="169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25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How was it?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340768"/>
            <a:ext cx="6624736" cy="462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92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32900</TotalTime>
  <Words>26</Words>
  <Application>Microsoft Macintosh PowerPoint</Application>
  <PresentationFormat>화면 슬라이드 쇼(4:3)</PresentationFormat>
  <Paragraphs>14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맑은 고딕</vt:lpstr>
      <vt:lpstr>휴먼둥근헤드라인</vt:lpstr>
      <vt:lpstr>Garamond</vt:lpstr>
      <vt:lpstr>Meiryo UI</vt:lpstr>
      <vt:lpstr>Arial</vt:lpstr>
      <vt:lpstr>Office 테마</vt:lpstr>
      <vt:lpstr>PowerPoint 프레젠테이션</vt:lpstr>
      <vt:lpstr>Logistic regression</vt:lpstr>
      <vt:lpstr>Packages</vt:lpstr>
      <vt:lpstr>MNIST</vt:lpstr>
      <vt:lpstr>Construct nets</vt:lpstr>
      <vt:lpstr>Run</vt:lpstr>
      <vt:lpstr>How was it?</vt:lpstr>
    </vt:vector>
  </TitlesOfParts>
  <Company>PIL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최성준</cp:lastModifiedBy>
  <cp:revision>1112</cp:revision>
  <dcterms:created xsi:type="dcterms:W3CDTF">2010-03-17T18:05:41Z</dcterms:created>
  <dcterms:modified xsi:type="dcterms:W3CDTF">2016-06-13T02:33:18Z</dcterms:modified>
</cp:coreProperties>
</file>